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6" r:id="rId6"/>
    <p:sldId id="264" r:id="rId7"/>
    <p:sldId id="265" r:id="rId8"/>
    <p:sldId id="268" r:id="rId9"/>
    <p:sldId id="267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tos, imagen y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_tradnl" smtClean="0"/>
              <a:t>Clic para editar título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s-ES_tradnl" smtClean="0"/>
              <a:t>Clic para editar título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_tradnl" smtClean="0"/>
              <a:t>Clic para editar título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Proyecto Final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Samael</a:t>
            </a:r>
            <a:r>
              <a:rPr lang="es-ES" dirty="0" smtClean="0"/>
              <a:t> de Jesús Salcedo </a:t>
            </a:r>
            <a:r>
              <a:rPr lang="es-ES" dirty="0" err="1" smtClean="0"/>
              <a:t>Amortegui</a:t>
            </a:r>
            <a:endParaRPr lang="es-ES" dirty="0" smtClean="0"/>
          </a:p>
          <a:p>
            <a:r>
              <a:rPr lang="es-ES" dirty="0" smtClean="0"/>
              <a:t>Hugo Francisco Rincón López</a:t>
            </a:r>
          </a:p>
          <a:p>
            <a:r>
              <a:rPr lang="es-ES" dirty="0" smtClean="0"/>
              <a:t>David Perdomo</a:t>
            </a:r>
          </a:p>
          <a:p>
            <a:r>
              <a:rPr lang="es-ES" dirty="0" smtClean="0"/>
              <a:t>María Alejandra Robayo Sepúlveda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95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METODOLOGIAS Y DIFICULTADES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7452152" cy="3927475"/>
          </a:xfrm>
        </p:spPr>
        <p:txBody>
          <a:bodyPr>
            <a:normAutofit/>
          </a:bodyPr>
          <a:lstStyle/>
          <a:p>
            <a:pPr algn="ctr"/>
            <a:r>
              <a:rPr lang="es-CO" sz="3200" dirty="0" smtClean="0"/>
              <a:t>Se presentó dificultades en las plataformas GitHub y </a:t>
            </a:r>
            <a:r>
              <a:rPr lang="es-CO" sz="3200" dirty="0" err="1" smtClean="0"/>
              <a:t>codeanywhere</a:t>
            </a:r>
            <a:r>
              <a:rPr lang="es-CO" sz="3200" dirty="0" smtClean="0"/>
              <a:t>, finalmente se compartió el código por medio de Drive lo cual dificultó la actualización del proyecto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41719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900113" y="2209800"/>
            <a:ext cx="7345362" cy="1676400"/>
          </a:xfrm>
        </p:spPr>
        <p:txBody>
          <a:bodyPr/>
          <a:lstStyle/>
          <a:p>
            <a:r>
              <a:rPr lang="es-ES" dirty="0" smtClean="0"/>
              <a:t>Definición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19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200" dirty="0" smtClean="0"/>
              <a:t>El proyecto consiste en un videojuego multijugador, perteneciente al género de videojuegos de </a:t>
            </a:r>
            <a:r>
              <a:rPr lang="es-ES" sz="3200" dirty="0" smtClean="0"/>
              <a:t>plataformas, consiste en cuatro niveles que representan los cuatro elementes(Agua, Tierra, Aire y Fuego), al final de cada nivel el personaje se </a:t>
            </a:r>
            <a:r>
              <a:rPr lang="es-ES" sz="3200" dirty="0" err="1" smtClean="0"/>
              <a:t>enfernta</a:t>
            </a:r>
            <a:r>
              <a:rPr lang="es-ES" sz="3200" dirty="0" smtClean="0"/>
              <a:t> al </a:t>
            </a:r>
            <a:r>
              <a:rPr lang="es-ES" sz="3200" dirty="0" err="1" smtClean="0"/>
              <a:t>boss</a:t>
            </a:r>
            <a:r>
              <a:rPr lang="es-ES" sz="3200" dirty="0" smtClean="0"/>
              <a:t> final.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46451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0113" y="252483"/>
            <a:ext cx="7345362" cy="921224"/>
          </a:xfrm>
        </p:spPr>
        <p:txBody>
          <a:bodyPr/>
          <a:lstStyle/>
          <a:p>
            <a:r>
              <a:rPr lang="es-ES" dirty="0" smtClean="0"/>
              <a:t>Personaje</a:t>
            </a:r>
            <a:endParaRPr lang="es-ES" dirty="0"/>
          </a:p>
        </p:txBody>
      </p:sp>
      <p:pic>
        <p:nvPicPr>
          <p:cNvPr id="5" name="Imagen 4" descr="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46" y="1469340"/>
            <a:ext cx="2841382" cy="4761006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600839" y="1720474"/>
            <a:ext cx="3878134" cy="45879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 smtClean="0"/>
              <a:t>Mecánicas</a:t>
            </a:r>
          </a:p>
          <a:p>
            <a:endParaRPr lang="es-ES" sz="3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 smtClean="0"/>
              <a:t>Caminar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 smtClean="0"/>
              <a:t>Sprint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 smtClean="0"/>
              <a:t>Saltar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600" dirty="0" smtClean="0"/>
              <a:t>Disparo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67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REALIZACION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O" sz="3200" dirty="0" smtClean="0"/>
              <a:t>Se utilizaron los conceptos vistos en clase, así como las librerías básicas de java.</a:t>
            </a:r>
            <a:endParaRPr lang="es-CO" sz="32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CO" sz="3200" dirty="0" err="1"/>
              <a:t>j</a:t>
            </a:r>
            <a:r>
              <a:rPr lang="es-CO" sz="3200" dirty="0" err="1" smtClean="0"/>
              <a:t>ava.awt</a:t>
            </a:r>
            <a:endParaRPr lang="es-CO" sz="3200" dirty="0" smtClean="0"/>
          </a:p>
          <a:p>
            <a:r>
              <a:rPr lang="es-CO" sz="3200" dirty="0" err="1" smtClean="0"/>
              <a:t>java.util</a:t>
            </a:r>
            <a:endParaRPr lang="es-CO" sz="3200" dirty="0" smtClean="0"/>
          </a:p>
          <a:p>
            <a:r>
              <a:rPr lang="es-CO" sz="3200" dirty="0" err="1" smtClean="0"/>
              <a:t>javax.swing</a:t>
            </a:r>
            <a:endParaRPr lang="es-CO" sz="3200" dirty="0" smtClean="0"/>
          </a:p>
          <a:p>
            <a:r>
              <a:rPr lang="es-CO" sz="3200" dirty="0" smtClean="0"/>
              <a:t>Java.io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8017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REALIZACION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O" dirty="0" smtClean="0"/>
              <a:t>MAPA</a:t>
            </a:r>
          </a:p>
          <a:p>
            <a:pPr marL="0" indent="0">
              <a:buNone/>
            </a:pPr>
            <a:r>
              <a:rPr lang="es-CO" dirty="0" smtClean="0"/>
              <a:t>El mapa del juego se realizó</a:t>
            </a:r>
            <a:br>
              <a:rPr lang="es-CO" dirty="0" smtClean="0"/>
            </a:br>
            <a:r>
              <a:rPr lang="es-CO" dirty="0" smtClean="0"/>
              <a:t>leyendo un archivo de texto plano, el cual se utilizó como matriz, en la cual las posiciones determinan el bloque del mapa.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18" y="2504727"/>
            <a:ext cx="4368322" cy="287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0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REALIZACION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CO" sz="36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23" y="1728705"/>
            <a:ext cx="1354666" cy="1003456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23" y="4772539"/>
            <a:ext cx="1282952" cy="1282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75" y="1743537"/>
            <a:ext cx="1330025" cy="40965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31" y="3055277"/>
            <a:ext cx="2614753" cy="261475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58" y="1750041"/>
            <a:ext cx="1566800" cy="430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PRUEBAS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7139918" cy="39274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3600" dirty="0" smtClean="0"/>
              <a:t>A medida que avanzaba el proyecto se ejecutaba la aplicación, con el fin de detectar fallos en las mecánicas del movimiento del personaje, o en las colisiones.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18731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PRUEBAS</a:t>
            </a:r>
            <a:endParaRPr lang="es-CO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5" y="1842434"/>
            <a:ext cx="3222701" cy="2261006"/>
          </a:xfrm>
        </p:spPr>
      </p:pic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22" y="1854380"/>
            <a:ext cx="3245005" cy="2281643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47" y="4201779"/>
            <a:ext cx="3568390" cy="23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231</TotalTime>
  <Words>161</Words>
  <Application>Microsoft Office PowerPoint</Application>
  <PresentationFormat>Presentación en pantalla (4:3)</PresentationFormat>
  <Paragraphs>30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Brush Script MT</vt:lpstr>
      <vt:lpstr>Calisto MT</vt:lpstr>
      <vt:lpstr>Capital</vt:lpstr>
      <vt:lpstr>Proyecto Final</vt:lpstr>
      <vt:lpstr>Definición</vt:lpstr>
      <vt:lpstr>Descripción</vt:lpstr>
      <vt:lpstr>Personaje</vt:lpstr>
      <vt:lpstr>REALIZACION</vt:lpstr>
      <vt:lpstr>REALIZACION</vt:lpstr>
      <vt:lpstr>REALIZACION</vt:lpstr>
      <vt:lpstr>PRUEBAS</vt:lpstr>
      <vt:lpstr>PRUEBAS</vt:lpstr>
      <vt:lpstr>METODOLOGIAS Y DIFICULTADES</vt:lpstr>
    </vt:vector>
  </TitlesOfParts>
  <Company>Alejandra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María Alejandra Robayo Sepúlveda</dc:creator>
  <cp:lastModifiedBy>Usuario11</cp:lastModifiedBy>
  <cp:revision>14</cp:revision>
  <dcterms:created xsi:type="dcterms:W3CDTF">2016-06-02T14:39:29Z</dcterms:created>
  <dcterms:modified xsi:type="dcterms:W3CDTF">2016-06-02T07:56:08Z</dcterms:modified>
</cp:coreProperties>
</file>